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8" r:id="rId10"/>
    <p:sldId id="269" r:id="rId11"/>
    <p:sldId id="262" r:id="rId12"/>
    <p:sldId id="263" r:id="rId13"/>
    <p:sldId id="270" r:id="rId14"/>
    <p:sldId id="264" r:id="rId15"/>
    <p:sldId id="265" r:id="rId16"/>
    <p:sldId id="274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knut Antiqua Medium" pitchFamily="2" charset="77"/>
      <p:regular r:id="rId22"/>
    </p:embeddedFont>
    <p:embeddedFont>
      <p:font typeface="Inknut Antiqua Medium Bold" pitchFamily="2" charset="77"/>
      <p:regular r:id="rId23"/>
      <p:bold r:id="rId24"/>
    </p:embeddedFont>
    <p:embeddedFont>
      <p:font typeface="Muli Bold" pitchFamily="2" charset="77"/>
      <p:regular r:id="rId25"/>
      <p:bold r:id="rId26"/>
    </p:embeddedFont>
    <p:embeddedFont>
      <p:font typeface="Muli Regular" pitchFamily="2" charset="77"/>
      <p:regular r:id="rId27"/>
    </p:embeddedFont>
    <p:embeddedFont>
      <p:font typeface="Muli Regular Bold" pitchFamily="2" charset="77"/>
      <p:regular r:id="rId28"/>
      <p:bold r:id="rId29"/>
    </p:embeddedFont>
    <p:embeddedFont>
      <p:font typeface="Space Mono" panose="02000509040000020004" pitchFamily="49" charset="7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3" autoAdjust="0"/>
  </p:normalViewPr>
  <p:slideViewPr>
    <p:cSldViewPr>
      <p:cViewPr varScale="1">
        <p:scale>
          <a:sx n="60" d="100"/>
          <a:sy n="60" d="100"/>
        </p:scale>
        <p:origin x="20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342EE4-9F76-40ED-819E-E85870BC81F7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D41AD66-D567-4E62-9024-D965CDCE6973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Lightsail</a:t>
          </a:r>
          <a:r>
            <a:rPr lang="en-US" dirty="0"/>
            <a:t> Account</a:t>
          </a:r>
        </a:p>
      </dgm:t>
    </dgm:pt>
    <dgm:pt modelId="{5FE75129-2397-4755-A4F4-F350FCA65FBD}" type="parTrans" cxnId="{6D81F7D6-6663-4A08-B9A8-58FD56D7617D}">
      <dgm:prSet/>
      <dgm:spPr/>
      <dgm:t>
        <a:bodyPr/>
        <a:lstStyle/>
        <a:p>
          <a:endParaRPr lang="en-US"/>
        </a:p>
      </dgm:t>
    </dgm:pt>
    <dgm:pt modelId="{55F9440E-93B1-459A-A1A7-9C9D2053E9AF}" type="sibTrans" cxnId="{6D81F7D6-6663-4A08-B9A8-58FD56D7617D}">
      <dgm:prSet/>
      <dgm:spPr/>
      <dgm:t>
        <a:bodyPr/>
        <a:lstStyle/>
        <a:p>
          <a:endParaRPr lang="en-US"/>
        </a:p>
      </dgm:t>
    </dgm:pt>
    <dgm:pt modelId="{B485880C-733A-4754-B413-61A447E3A959}">
      <dgm:prSet phldrT="[Text]"/>
      <dgm:spPr/>
      <dgm:t>
        <a:bodyPr/>
        <a:lstStyle/>
        <a:p>
          <a:r>
            <a:rPr lang="en-US" dirty="0"/>
            <a:t>Create WordPress Instance</a:t>
          </a:r>
        </a:p>
      </dgm:t>
    </dgm:pt>
    <dgm:pt modelId="{7A15841A-0A0E-4A9E-8DF6-593CED023E7D}" type="parTrans" cxnId="{27A7A612-270E-4AB6-9094-C3C5F7CEE9DB}">
      <dgm:prSet/>
      <dgm:spPr/>
      <dgm:t>
        <a:bodyPr/>
        <a:lstStyle/>
        <a:p>
          <a:endParaRPr lang="en-US"/>
        </a:p>
      </dgm:t>
    </dgm:pt>
    <dgm:pt modelId="{57E50FA5-3442-49C0-8F23-DEB880C1C822}" type="sibTrans" cxnId="{27A7A612-270E-4AB6-9094-C3C5F7CEE9DB}">
      <dgm:prSet/>
      <dgm:spPr/>
      <dgm:t>
        <a:bodyPr/>
        <a:lstStyle/>
        <a:p>
          <a:endParaRPr lang="en-US"/>
        </a:p>
      </dgm:t>
    </dgm:pt>
    <dgm:pt modelId="{C1813DB6-5953-4A73-9ECD-AE11F5D4FAF2}">
      <dgm:prSet phldrT="[Text]"/>
      <dgm:spPr/>
      <dgm:t>
        <a:bodyPr/>
        <a:lstStyle/>
        <a:p>
          <a:r>
            <a:rPr lang="en-US" dirty="0"/>
            <a:t>Connect to instance via SSH</a:t>
          </a:r>
        </a:p>
      </dgm:t>
    </dgm:pt>
    <dgm:pt modelId="{172FEF97-1445-46AA-9814-4BE43C5835B9}" type="parTrans" cxnId="{AC6453DC-3069-4CD5-BBF2-461BC267EE85}">
      <dgm:prSet/>
      <dgm:spPr/>
      <dgm:t>
        <a:bodyPr/>
        <a:lstStyle/>
        <a:p>
          <a:endParaRPr lang="en-US"/>
        </a:p>
      </dgm:t>
    </dgm:pt>
    <dgm:pt modelId="{34A8DD5F-220F-4EF6-B6B2-E7D54E2A78F8}" type="sibTrans" cxnId="{AC6453DC-3069-4CD5-BBF2-461BC267EE85}">
      <dgm:prSet/>
      <dgm:spPr/>
      <dgm:t>
        <a:bodyPr/>
        <a:lstStyle/>
        <a:p>
          <a:endParaRPr lang="en-US"/>
        </a:p>
      </dgm:t>
    </dgm:pt>
    <dgm:pt modelId="{0116D83F-BC06-46A9-972D-89A5C27DC94C}" type="pres">
      <dgm:prSet presAssocID="{63342EE4-9F76-40ED-819E-E85870BC81F7}" presName="Name0" presStyleCnt="0">
        <dgm:presLayoutVars>
          <dgm:dir/>
          <dgm:resizeHandles val="exact"/>
        </dgm:presLayoutVars>
      </dgm:prSet>
      <dgm:spPr/>
    </dgm:pt>
    <dgm:pt modelId="{9F98E5CC-7D5A-4EFC-A08D-AB5B0DB35FC0}" type="pres">
      <dgm:prSet presAssocID="{BD41AD66-D567-4E62-9024-D965CDCE6973}" presName="composite" presStyleCnt="0"/>
      <dgm:spPr/>
    </dgm:pt>
    <dgm:pt modelId="{5ABB72F8-1909-48B3-9753-927EF1CE09A3}" type="pres">
      <dgm:prSet presAssocID="{BD41AD66-D567-4E62-9024-D965CDCE6973}" presName="bgChev" presStyleLbl="node1" presStyleIdx="0" presStyleCnt="3"/>
      <dgm:spPr/>
    </dgm:pt>
    <dgm:pt modelId="{6BFF4334-F7B2-4154-9359-A40BA1D78B43}" type="pres">
      <dgm:prSet presAssocID="{BD41AD66-D567-4E62-9024-D965CDCE6973}" presName="txNode" presStyleLbl="fgAcc1" presStyleIdx="0" presStyleCnt="3" custLinFactNeighborX="-8868" custLinFactNeighborY="7750">
        <dgm:presLayoutVars>
          <dgm:bulletEnabled val="1"/>
        </dgm:presLayoutVars>
      </dgm:prSet>
      <dgm:spPr/>
    </dgm:pt>
    <dgm:pt modelId="{6134B13D-BE4E-439F-B4B3-F6C32D968919}" type="pres">
      <dgm:prSet presAssocID="{55F9440E-93B1-459A-A1A7-9C9D2053E9AF}" presName="compositeSpace" presStyleCnt="0"/>
      <dgm:spPr/>
    </dgm:pt>
    <dgm:pt modelId="{46A6F6A5-B77B-4D1D-AF45-43D5E328DC8E}" type="pres">
      <dgm:prSet presAssocID="{B485880C-733A-4754-B413-61A447E3A959}" presName="composite" presStyleCnt="0"/>
      <dgm:spPr/>
    </dgm:pt>
    <dgm:pt modelId="{C95942B5-8693-46C2-B31F-F5080D53FF53}" type="pres">
      <dgm:prSet presAssocID="{B485880C-733A-4754-B413-61A447E3A959}" presName="bgChev" presStyleLbl="node1" presStyleIdx="1" presStyleCnt="3"/>
      <dgm:spPr/>
    </dgm:pt>
    <dgm:pt modelId="{4A57CCBF-E58D-46AE-BED7-5C094312258C}" type="pres">
      <dgm:prSet presAssocID="{B485880C-733A-4754-B413-61A447E3A959}" presName="txNode" presStyleLbl="fgAcc1" presStyleIdx="1" presStyleCnt="3">
        <dgm:presLayoutVars>
          <dgm:bulletEnabled val="1"/>
        </dgm:presLayoutVars>
      </dgm:prSet>
      <dgm:spPr/>
    </dgm:pt>
    <dgm:pt modelId="{50C107C1-D509-4008-B43C-125D6AE3CDAB}" type="pres">
      <dgm:prSet presAssocID="{57E50FA5-3442-49C0-8F23-DEB880C1C822}" presName="compositeSpace" presStyleCnt="0"/>
      <dgm:spPr/>
    </dgm:pt>
    <dgm:pt modelId="{D213906C-A030-4419-AF5A-4CB2D8B386C9}" type="pres">
      <dgm:prSet presAssocID="{C1813DB6-5953-4A73-9ECD-AE11F5D4FAF2}" presName="composite" presStyleCnt="0"/>
      <dgm:spPr/>
    </dgm:pt>
    <dgm:pt modelId="{3F3F39CE-7723-422D-B3CB-742B8C56553A}" type="pres">
      <dgm:prSet presAssocID="{C1813DB6-5953-4A73-9ECD-AE11F5D4FAF2}" presName="bgChev" presStyleLbl="node1" presStyleIdx="2" presStyleCnt="3"/>
      <dgm:spPr/>
    </dgm:pt>
    <dgm:pt modelId="{2D5F7EB5-FCAD-4F85-B67F-E10042E301E2}" type="pres">
      <dgm:prSet presAssocID="{C1813DB6-5953-4A73-9ECD-AE11F5D4FAF2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27A7A612-270E-4AB6-9094-C3C5F7CEE9DB}" srcId="{63342EE4-9F76-40ED-819E-E85870BC81F7}" destId="{B485880C-733A-4754-B413-61A447E3A959}" srcOrd="1" destOrd="0" parTransId="{7A15841A-0A0E-4A9E-8DF6-593CED023E7D}" sibTransId="{57E50FA5-3442-49C0-8F23-DEB880C1C822}"/>
    <dgm:cxn modelId="{D0927F7E-4CE3-4E89-B5BB-E7595CC2F9BD}" type="presOf" srcId="{C1813DB6-5953-4A73-9ECD-AE11F5D4FAF2}" destId="{2D5F7EB5-FCAD-4F85-B67F-E10042E301E2}" srcOrd="0" destOrd="0" presId="urn:microsoft.com/office/officeart/2005/8/layout/chevronAccent+Icon"/>
    <dgm:cxn modelId="{F0B29A92-9620-4F49-86D1-47ACA9B65745}" type="presOf" srcId="{BD41AD66-D567-4E62-9024-D965CDCE6973}" destId="{6BFF4334-F7B2-4154-9359-A40BA1D78B43}" srcOrd="0" destOrd="0" presId="urn:microsoft.com/office/officeart/2005/8/layout/chevronAccent+Icon"/>
    <dgm:cxn modelId="{8CD673CA-FC62-4E4C-B938-ECA09F902F8D}" type="presOf" srcId="{63342EE4-9F76-40ED-819E-E85870BC81F7}" destId="{0116D83F-BC06-46A9-972D-89A5C27DC94C}" srcOrd="0" destOrd="0" presId="urn:microsoft.com/office/officeart/2005/8/layout/chevronAccent+Icon"/>
    <dgm:cxn modelId="{6D81F7D6-6663-4A08-B9A8-58FD56D7617D}" srcId="{63342EE4-9F76-40ED-819E-E85870BC81F7}" destId="{BD41AD66-D567-4E62-9024-D965CDCE6973}" srcOrd="0" destOrd="0" parTransId="{5FE75129-2397-4755-A4F4-F350FCA65FBD}" sibTransId="{55F9440E-93B1-459A-A1A7-9C9D2053E9AF}"/>
    <dgm:cxn modelId="{AFF012DC-07E2-43D8-AF55-C69FE0DB3535}" type="presOf" srcId="{B485880C-733A-4754-B413-61A447E3A959}" destId="{4A57CCBF-E58D-46AE-BED7-5C094312258C}" srcOrd="0" destOrd="0" presId="urn:microsoft.com/office/officeart/2005/8/layout/chevronAccent+Icon"/>
    <dgm:cxn modelId="{AC6453DC-3069-4CD5-BBF2-461BC267EE85}" srcId="{63342EE4-9F76-40ED-819E-E85870BC81F7}" destId="{C1813DB6-5953-4A73-9ECD-AE11F5D4FAF2}" srcOrd="2" destOrd="0" parTransId="{172FEF97-1445-46AA-9814-4BE43C5835B9}" sibTransId="{34A8DD5F-220F-4EF6-B6B2-E7D54E2A78F8}"/>
    <dgm:cxn modelId="{07579ACF-8B72-463B-A47A-B9F36551688B}" type="presParOf" srcId="{0116D83F-BC06-46A9-972D-89A5C27DC94C}" destId="{9F98E5CC-7D5A-4EFC-A08D-AB5B0DB35FC0}" srcOrd="0" destOrd="0" presId="urn:microsoft.com/office/officeart/2005/8/layout/chevronAccent+Icon"/>
    <dgm:cxn modelId="{170BA0A6-3D22-4186-839F-1F60D80392F7}" type="presParOf" srcId="{9F98E5CC-7D5A-4EFC-A08D-AB5B0DB35FC0}" destId="{5ABB72F8-1909-48B3-9753-927EF1CE09A3}" srcOrd="0" destOrd="0" presId="urn:microsoft.com/office/officeart/2005/8/layout/chevronAccent+Icon"/>
    <dgm:cxn modelId="{6221786B-DD05-4A85-8577-88CB3FEFA6CE}" type="presParOf" srcId="{9F98E5CC-7D5A-4EFC-A08D-AB5B0DB35FC0}" destId="{6BFF4334-F7B2-4154-9359-A40BA1D78B43}" srcOrd="1" destOrd="0" presId="urn:microsoft.com/office/officeart/2005/8/layout/chevronAccent+Icon"/>
    <dgm:cxn modelId="{08A90EAC-083C-4EB6-9E50-2A5643A67818}" type="presParOf" srcId="{0116D83F-BC06-46A9-972D-89A5C27DC94C}" destId="{6134B13D-BE4E-439F-B4B3-F6C32D968919}" srcOrd="1" destOrd="0" presId="urn:microsoft.com/office/officeart/2005/8/layout/chevronAccent+Icon"/>
    <dgm:cxn modelId="{5E889FE2-562C-4444-A939-ABD3D84F53C2}" type="presParOf" srcId="{0116D83F-BC06-46A9-972D-89A5C27DC94C}" destId="{46A6F6A5-B77B-4D1D-AF45-43D5E328DC8E}" srcOrd="2" destOrd="0" presId="urn:microsoft.com/office/officeart/2005/8/layout/chevronAccent+Icon"/>
    <dgm:cxn modelId="{897F9882-BCF1-4FA5-88DE-4225DBE9D786}" type="presParOf" srcId="{46A6F6A5-B77B-4D1D-AF45-43D5E328DC8E}" destId="{C95942B5-8693-46C2-B31F-F5080D53FF53}" srcOrd="0" destOrd="0" presId="urn:microsoft.com/office/officeart/2005/8/layout/chevronAccent+Icon"/>
    <dgm:cxn modelId="{EEDEA994-1F2B-4A3D-AF94-38FA9232FB22}" type="presParOf" srcId="{46A6F6A5-B77B-4D1D-AF45-43D5E328DC8E}" destId="{4A57CCBF-E58D-46AE-BED7-5C094312258C}" srcOrd="1" destOrd="0" presId="urn:microsoft.com/office/officeart/2005/8/layout/chevronAccent+Icon"/>
    <dgm:cxn modelId="{ACEE0294-004A-48D2-9C3D-38B19A62258E}" type="presParOf" srcId="{0116D83F-BC06-46A9-972D-89A5C27DC94C}" destId="{50C107C1-D509-4008-B43C-125D6AE3CDAB}" srcOrd="3" destOrd="0" presId="urn:microsoft.com/office/officeart/2005/8/layout/chevronAccent+Icon"/>
    <dgm:cxn modelId="{C4A3E965-F12B-45B3-BA93-C2B114FFF4FF}" type="presParOf" srcId="{0116D83F-BC06-46A9-972D-89A5C27DC94C}" destId="{D213906C-A030-4419-AF5A-4CB2D8B386C9}" srcOrd="4" destOrd="0" presId="urn:microsoft.com/office/officeart/2005/8/layout/chevronAccent+Icon"/>
    <dgm:cxn modelId="{BE59B18E-0F9C-4084-8D3D-82BAAB51079D}" type="presParOf" srcId="{D213906C-A030-4419-AF5A-4CB2D8B386C9}" destId="{3F3F39CE-7723-422D-B3CB-742B8C56553A}" srcOrd="0" destOrd="0" presId="urn:microsoft.com/office/officeart/2005/8/layout/chevronAccent+Icon"/>
    <dgm:cxn modelId="{D90C1331-6B5E-4629-9F9E-0D774949AA3A}" type="presParOf" srcId="{D213906C-A030-4419-AF5A-4CB2D8B386C9}" destId="{2D5F7EB5-FCAD-4F85-B67F-E10042E301E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DA6240-404C-48FE-A8D4-818D2710CD9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C4A90567-3D3D-4944-B683-47780180EE6F}">
      <dgm:prSet phldrT="[Text]"/>
      <dgm:spPr/>
      <dgm:t>
        <a:bodyPr/>
        <a:lstStyle/>
        <a:p>
          <a:r>
            <a:rPr lang="en-US" dirty="0"/>
            <a:t>Retrieve password for WordPress</a:t>
          </a:r>
        </a:p>
      </dgm:t>
    </dgm:pt>
    <dgm:pt modelId="{FC1B8348-0EDF-4512-A018-597928B81AEE}" type="parTrans" cxnId="{280DC8BA-2CAC-4688-8854-CC4E5ABCB8DA}">
      <dgm:prSet/>
      <dgm:spPr/>
      <dgm:t>
        <a:bodyPr/>
        <a:lstStyle/>
        <a:p>
          <a:endParaRPr lang="en-US"/>
        </a:p>
      </dgm:t>
    </dgm:pt>
    <dgm:pt modelId="{9EB9324E-F003-45F0-8E14-C5F1361DF0D4}" type="sibTrans" cxnId="{280DC8BA-2CAC-4688-8854-CC4E5ABCB8DA}">
      <dgm:prSet/>
      <dgm:spPr/>
      <dgm:t>
        <a:bodyPr/>
        <a:lstStyle/>
        <a:p>
          <a:endParaRPr lang="en-US"/>
        </a:p>
      </dgm:t>
    </dgm:pt>
    <dgm:pt modelId="{97D24BEA-8810-4535-9F34-977E4FDD6F34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Lightsail</a:t>
          </a:r>
          <a:r>
            <a:rPr lang="en-US" dirty="0"/>
            <a:t> static IP address and attach to WordPress instance</a:t>
          </a:r>
        </a:p>
      </dgm:t>
    </dgm:pt>
    <dgm:pt modelId="{5306D78D-DC92-49FD-846D-3C143FD25F6D}" type="parTrans" cxnId="{6A44E418-5B0A-4BC9-90CB-63BB1930B105}">
      <dgm:prSet/>
      <dgm:spPr/>
      <dgm:t>
        <a:bodyPr/>
        <a:lstStyle/>
        <a:p>
          <a:endParaRPr lang="en-US"/>
        </a:p>
      </dgm:t>
    </dgm:pt>
    <dgm:pt modelId="{E8C5E79B-9A35-472E-A447-F593EA55B87D}" type="sibTrans" cxnId="{6A44E418-5B0A-4BC9-90CB-63BB1930B105}">
      <dgm:prSet/>
      <dgm:spPr/>
      <dgm:t>
        <a:bodyPr/>
        <a:lstStyle/>
        <a:p>
          <a:endParaRPr lang="en-US"/>
        </a:p>
      </dgm:t>
    </dgm:pt>
    <dgm:pt modelId="{0B6869A6-77C9-40C3-98F6-B9BF8A5A0E92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Lightsail</a:t>
          </a:r>
          <a:r>
            <a:rPr lang="en-US" dirty="0"/>
            <a:t> DNS zone</a:t>
          </a:r>
        </a:p>
      </dgm:t>
    </dgm:pt>
    <dgm:pt modelId="{9A7C3154-36FE-47B7-BEC3-95ADB42FA30D}" type="parTrans" cxnId="{DAFF60A7-E979-44AE-BB9B-34FADF70F40E}">
      <dgm:prSet/>
      <dgm:spPr/>
      <dgm:t>
        <a:bodyPr/>
        <a:lstStyle/>
        <a:p>
          <a:endParaRPr lang="en-US"/>
        </a:p>
      </dgm:t>
    </dgm:pt>
    <dgm:pt modelId="{9F3C8956-C16A-437E-AE08-5F327F68395E}" type="sibTrans" cxnId="{DAFF60A7-E979-44AE-BB9B-34FADF70F40E}">
      <dgm:prSet/>
      <dgm:spPr/>
      <dgm:t>
        <a:bodyPr/>
        <a:lstStyle/>
        <a:p>
          <a:endParaRPr lang="en-US"/>
        </a:p>
      </dgm:t>
    </dgm:pt>
    <dgm:pt modelId="{54570E21-9BF5-4B90-8275-AF974FB74860}" type="pres">
      <dgm:prSet presAssocID="{F2DA6240-404C-48FE-A8D4-818D2710CD9E}" presName="Name0" presStyleCnt="0">
        <dgm:presLayoutVars>
          <dgm:dir/>
          <dgm:resizeHandles val="exact"/>
        </dgm:presLayoutVars>
      </dgm:prSet>
      <dgm:spPr/>
    </dgm:pt>
    <dgm:pt modelId="{56F93F98-17B1-47CA-AF18-180B51430ECE}" type="pres">
      <dgm:prSet presAssocID="{C4A90567-3D3D-4944-B683-47780180EE6F}" presName="composite" presStyleCnt="0"/>
      <dgm:spPr/>
    </dgm:pt>
    <dgm:pt modelId="{543B8F79-B370-4C02-B1D4-D519192857DF}" type="pres">
      <dgm:prSet presAssocID="{C4A90567-3D3D-4944-B683-47780180EE6F}" presName="bgChev" presStyleLbl="node1" presStyleIdx="0" presStyleCnt="3"/>
      <dgm:spPr/>
    </dgm:pt>
    <dgm:pt modelId="{70F8748F-8DE2-4421-B834-D62B2E334215}" type="pres">
      <dgm:prSet presAssocID="{C4A90567-3D3D-4944-B683-47780180EE6F}" presName="txNode" presStyleLbl="fgAcc1" presStyleIdx="0" presStyleCnt="3">
        <dgm:presLayoutVars>
          <dgm:bulletEnabled val="1"/>
        </dgm:presLayoutVars>
      </dgm:prSet>
      <dgm:spPr/>
    </dgm:pt>
    <dgm:pt modelId="{C1066DE5-D2D0-4499-8C9E-D8D5638E0910}" type="pres">
      <dgm:prSet presAssocID="{9EB9324E-F003-45F0-8E14-C5F1361DF0D4}" presName="compositeSpace" presStyleCnt="0"/>
      <dgm:spPr/>
    </dgm:pt>
    <dgm:pt modelId="{BE16BA4A-88F0-466C-B562-A62A819E2486}" type="pres">
      <dgm:prSet presAssocID="{97D24BEA-8810-4535-9F34-977E4FDD6F34}" presName="composite" presStyleCnt="0"/>
      <dgm:spPr/>
    </dgm:pt>
    <dgm:pt modelId="{E54B7BF6-0C8C-4B71-A7B0-AC5B801438F3}" type="pres">
      <dgm:prSet presAssocID="{97D24BEA-8810-4535-9F34-977E4FDD6F34}" presName="bgChev" presStyleLbl="node1" presStyleIdx="1" presStyleCnt="3"/>
      <dgm:spPr/>
    </dgm:pt>
    <dgm:pt modelId="{F8A5AB3E-4D87-4A47-8AD3-6BA89C995677}" type="pres">
      <dgm:prSet presAssocID="{97D24BEA-8810-4535-9F34-977E4FDD6F34}" presName="txNode" presStyleLbl="fgAcc1" presStyleIdx="1" presStyleCnt="3">
        <dgm:presLayoutVars>
          <dgm:bulletEnabled val="1"/>
        </dgm:presLayoutVars>
      </dgm:prSet>
      <dgm:spPr/>
    </dgm:pt>
    <dgm:pt modelId="{E7C0E81F-73F2-4AEE-A838-713BBD5797AA}" type="pres">
      <dgm:prSet presAssocID="{E8C5E79B-9A35-472E-A447-F593EA55B87D}" presName="compositeSpace" presStyleCnt="0"/>
      <dgm:spPr/>
    </dgm:pt>
    <dgm:pt modelId="{41EDC69B-9A09-4C83-A0F3-5CB7CECC1FA1}" type="pres">
      <dgm:prSet presAssocID="{0B6869A6-77C9-40C3-98F6-B9BF8A5A0E92}" presName="composite" presStyleCnt="0"/>
      <dgm:spPr/>
    </dgm:pt>
    <dgm:pt modelId="{9F0AEDC8-3204-4096-B39A-7A0A2AF2F63E}" type="pres">
      <dgm:prSet presAssocID="{0B6869A6-77C9-40C3-98F6-B9BF8A5A0E92}" presName="bgChev" presStyleLbl="node1" presStyleIdx="2" presStyleCnt="3"/>
      <dgm:spPr/>
    </dgm:pt>
    <dgm:pt modelId="{669A8B33-AA8F-4564-9070-F0E163AE338D}" type="pres">
      <dgm:prSet presAssocID="{0B6869A6-77C9-40C3-98F6-B9BF8A5A0E92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6A44E418-5B0A-4BC9-90CB-63BB1930B105}" srcId="{F2DA6240-404C-48FE-A8D4-818D2710CD9E}" destId="{97D24BEA-8810-4535-9F34-977E4FDD6F34}" srcOrd="1" destOrd="0" parTransId="{5306D78D-DC92-49FD-846D-3C143FD25F6D}" sibTransId="{E8C5E79B-9A35-472E-A447-F593EA55B87D}"/>
    <dgm:cxn modelId="{4EAE524E-217F-4A6E-834F-36F596E94391}" type="presOf" srcId="{F2DA6240-404C-48FE-A8D4-818D2710CD9E}" destId="{54570E21-9BF5-4B90-8275-AF974FB74860}" srcOrd="0" destOrd="0" presId="urn:microsoft.com/office/officeart/2005/8/layout/chevronAccent+Icon"/>
    <dgm:cxn modelId="{1FF7C864-C356-43B6-A8D0-3F414EED2DFB}" type="presOf" srcId="{97D24BEA-8810-4535-9F34-977E4FDD6F34}" destId="{F8A5AB3E-4D87-4A47-8AD3-6BA89C995677}" srcOrd="0" destOrd="0" presId="urn:microsoft.com/office/officeart/2005/8/layout/chevronAccent+Icon"/>
    <dgm:cxn modelId="{10CC2578-C1E6-4744-AD44-EC6F100C1F0C}" type="presOf" srcId="{C4A90567-3D3D-4944-B683-47780180EE6F}" destId="{70F8748F-8DE2-4421-B834-D62B2E334215}" srcOrd="0" destOrd="0" presId="urn:microsoft.com/office/officeart/2005/8/layout/chevronAccent+Icon"/>
    <dgm:cxn modelId="{434DD791-97E4-43F4-9EC9-AFB7917ACBB0}" type="presOf" srcId="{0B6869A6-77C9-40C3-98F6-B9BF8A5A0E92}" destId="{669A8B33-AA8F-4564-9070-F0E163AE338D}" srcOrd="0" destOrd="0" presId="urn:microsoft.com/office/officeart/2005/8/layout/chevronAccent+Icon"/>
    <dgm:cxn modelId="{DAFF60A7-E979-44AE-BB9B-34FADF70F40E}" srcId="{F2DA6240-404C-48FE-A8D4-818D2710CD9E}" destId="{0B6869A6-77C9-40C3-98F6-B9BF8A5A0E92}" srcOrd="2" destOrd="0" parTransId="{9A7C3154-36FE-47B7-BEC3-95ADB42FA30D}" sibTransId="{9F3C8956-C16A-437E-AE08-5F327F68395E}"/>
    <dgm:cxn modelId="{280DC8BA-2CAC-4688-8854-CC4E5ABCB8DA}" srcId="{F2DA6240-404C-48FE-A8D4-818D2710CD9E}" destId="{C4A90567-3D3D-4944-B683-47780180EE6F}" srcOrd="0" destOrd="0" parTransId="{FC1B8348-0EDF-4512-A018-597928B81AEE}" sibTransId="{9EB9324E-F003-45F0-8E14-C5F1361DF0D4}"/>
    <dgm:cxn modelId="{1593B894-050F-43E3-8EF0-705892B2234C}" type="presParOf" srcId="{54570E21-9BF5-4B90-8275-AF974FB74860}" destId="{56F93F98-17B1-47CA-AF18-180B51430ECE}" srcOrd="0" destOrd="0" presId="urn:microsoft.com/office/officeart/2005/8/layout/chevronAccent+Icon"/>
    <dgm:cxn modelId="{9BECCFAC-7B80-4A5D-82A9-66C7B4C2D093}" type="presParOf" srcId="{56F93F98-17B1-47CA-AF18-180B51430ECE}" destId="{543B8F79-B370-4C02-B1D4-D519192857DF}" srcOrd="0" destOrd="0" presId="urn:microsoft.com/office/officeart/2005/8/layout/chevronAccent+Icon"/>
    <dgm:cxn modelId="{9DAAE449-3F40-4011-8962-C74018E6850B}" type="presParOf" srcId="{56F93F98-17B1-47CA-AF18-180B51430ECE}" destId="{70F8748F-8DE2-4421-B834-D62B2E334215}" srcOrd="1" destOrd="0" presId="urn:microsoft.com/office/officeart/2005/8/layout/chevronAccent+Icon"/>
    <dgm:cxn modelId="{5FAD5BC2-F2DE-4797-893A-EAF545DF70CD}" type="presParOf" srcId="{54570E21-9BF5-4B90-8275-AF974FB74860}" destId="{C1066DE5-D2D0-4499-8C9E-D8D5638E0910}" srcOrd="1" destOrd="0" presId="urn:microsoft.com/office/officeart/2005/8/layout/chevronAccent+Icon"/>
    <dgm:cxn modelId="{2C4BD11A-87AD-4445-8631-AC579A0ACD06}" type="presParOf" srcId="{54570E21-9BF5-4B90-8275-AF974FB74860}" destId="{BE16BA4A-88F0-466C-B562-A62A819E2486}" srcOrd="2" destOrd="0" presId="urn:microsoft.com/office/officeart/2005/8/layout/chevronAccent+Icon"/>
    <dgm:cxn modelId="{44D29AB8-BD30-494A-8E19-AFCA1E3EB561}" type="presParOf" srcId="{BE16BA4A-88F0-466C-B562-A62A819E2486}" destId="{E54B7BF6-0C8C-4B71-A7B0-AC5B801438F3}" srcOrd="0" destOrd="0" presId="urn:microsoft.com/office/officeart/2005/8/layout/chevronAccent+Icon"/>
    <dgm:cxn modelId="{6A6BDD1E-EA66-4AD0-82EE-F7220F32B7B9}" type="presParOf" srcId="{BE16BA4A-88F0-466C-B562-A62A819E2486}" destId="{F8A5AB3E-4D87-4A47-8AD3-6BA89C995677}" srcOrd="1" destOrd="0" presId="urn:microsoft.com/office/officeart/2005/8/layout/chevronAccent+Icon"/>
    <dgm:cxn modelId="{8F0163DE-5376-45CB-BFDC-3D969A0A3A67}" type="presParOf" srcId="{54570E21-9BF5-4B90-8275-AF974FB74860}" destId="{E7C0E81F-73F2-4AEE-A838-713BBD5797AA}" srcOrd="3" destOrd="0" presId="urn:microsoft.com/office/officeart/2005/8/layout/chevronAccent+Icon"/>
    <dgm:cxn modelId="{19D78255-8457-426D-A6A1-31383A0C192F}" type="presParOf" srcId="{54570E21-9BF5-4B90-8275-AF974FB74860}" destId="{41EDC69B-9A09-4C83-A0F3-5CB7CECC1FA1}" srcOrd="4" destOrd="0" presId="urn:microsoft.com/office/officeart/2005/8/layout/chevronAccent+Icon"/>
    <dgm:cxn modelId="{F84EBD91-A1B2-468D-860F-F44C41BCE22E}" type="presParOf" srcId="{41EDC69B-9A09-4C83-A0F3-5CB7CECC1FA1}" destId="{9F0AEDC8-3204-4096-B39A-7A0A2AF2F63E}" srcOrd="0" destOrd="0" presId="urn:microsoft.com/office/officeart/2005/8/layout/chevronAccent+Icon"/>
    <dgm:cxn modelId="{894CDA76-BC50-4092-AB5C-F19D5B55DE48}" type="presParOf" srcId="{41EDC69B-9A09-4C83-A0F3-5CB7CECC1FA1}" destId="{669A8B33-AA8F-4564-9070-F0E163AE338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B72F8-1909-48B3-9753-927EF1CE09A3}">
      <dsp:nvSpPr>
        <dsp:cNvPr id="0" name=""/>
        <dsp:cNvSpPr/>
      </dsp:nvSpPr>
      <dsp:spPr>
        <a:xfrm>
          <a:off x="1428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F4334-F7B2-4154-9359-A40BA1D78B43}">
      <dsp:nvSpPr>
        <dsp:cNvPr id="0" name=""/>
        <dsp:cNvSpPr/>
      </dsp:nvSpPr>
      <dsp:spPr>
        <a:xfrm>
          <a:off x="689872" y="3651772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Create </a:t>
          </a:r>
          <a:r>
            <a:rPr lang="en-US" sz="2700" kern="1200" dirty="0" err="1"/>
            <a:t>Lightsail</a:t>
          </a:r>
          <a:r>
            <a:rPr lang="en-US" sz="2700" kern="1200" dirty="0"/>
            <a:t> Account</a:t>
          </a:r>
        </a:p>
      </dsp:txBody>
      <dsp:txXfrm>
        <a:off x="730456" y="3692356"/>
        <a:ext cx="2950163" cy="1304469"/>
      </dsp:txXfrm>
    </dsp:sp>
    <dsp:sp modelId="{C95942B5-8693-46C2-B31F-F5080D53FF53}">
      <dsp:nvSpPr>
        <dsp:cNvPr id="0" name=""/>
        <dsp:cNvSpPr/>
      </dsp:nvSpPr>
      <dsp:spPr>
        <a:xfrm>
          <a:off x="4101703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7CCBF-E58D-46AE-BED7-5C094312258C}">
      <dsp:nvSpPr>
        <dsp:cNvPr id="0" name=""/>
        <dsp:cNvSpPr/>
      </dsp:nvSpPr>
      <dsp:spPr>
        <a:xfrm>
          <a:off x="5058965" y="3544385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Create WordPress Instance</a:t>
          </a:r>
        </a:p>
      </dsp:txBody>
      <dsp:txXfrm>
        <a:off x="5099549" y="3584969"/>
        <a:ext cx="2950163" cy="1304469"/>
      </dsp:txXfrm>
    </dsp:sp>
    <dsp:sp modelId="{3F3F39CE-7723-422D-B3CB-742B8C56553A}">
      <dsp:nvSpPr>
        <dsp:cNvPr id="0" name=""/>
        <dsp:cNvSpPr/>
      </dsp:nvSpPr>
      <dsp:spPr>
        <a:xfrm>
          <a:off x="8201977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B5-FCAD-4F85-B67F-E10042E301E2}">
      <dsp:nvSpPr>
        <dsp:cNvPr id="0" name=""/>
        <dsp:cNvSpPr/>
      </dsp:nvSpPr>
      <dsp:spPr>
        <a:xfrm>
          <a:off x="9159240" y="3544385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Connect to instance via SSH</a:t>
          </a:r>
        </a:p>
      </dsp:txBody>
      <dsp:txXfrm>
        <a:off x="9199824" y="3584969"/>
        <a:ext cx="2950163" cy="1304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B8F79-B370-4C02-B1D4-D519192857DF}">
      <dsp:nvSpPr>
        <dsp:cNvPr id="0" name=""/>
        <dsp:cNvSpPr/>
      </dsp:nvSpPr>
      <dsp:spPr>
        <a:xfrm>
          <a:off x="1428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8748F-8DE2-4421-B834-D62B2E334215}">
      <dsp:nvSpPr>
        <dsp:cNvPr id="0" name=""/>
        <dsp:cNvSpPr/>
      </dsp:nvSpPr>
      <dsp:spPr>
        <a:xfrm>
          <a:off x="958691" y="3544385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Retrieve password for WordPress</a:t>
          </a:r>
        </a:p>
      </dsp:txBody>
      <dsp:txXfrm>
        <a:off x="999275" y="3584969"/>
        <a:ext cx="2950163" cy="1304469"/>
      </dsp:txXfrm>
    </dsp:sp>
    <dsp:sp modelId="{E54B7BF6-0C8C-4B71-A7B0-AC5B801438F3}">
      <dsp:nvSpPr>
        <dsp:cNvPr id="0" name=""/>
        <dsp:cNvSpPr/>
      </dsp:nvSpPr>
      <dsp:spPr>
        <a:xfrm>
          <a:off x="4101703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5AB3E-4D87-4A47-8AD3-6BA89C995677}">
      <dsp:nvSpPr>
        <dsp:cNvPr id="0" name=""/>
        <dsp:cNvSpPr/>
      </dsp:nvSpPr>
      <dsp:spPr>
        <a:xfrm>
          <a:off x="5058965" y="3544385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</a:t>
          </a:r>
          <a:r>
            <a:rPr lang="en-US" sz="2200" kern="1200" dirty="0" err="1"/>
            <a:t>Lightsail</a:t>
          </a:r>
          <a:r>
            <a:rPr lang="en-US" sz="2200" kern="1200" dirty="0"/>
            <a:t> static IP address and attach to WordPress instance</a:t>
          </a:r>
        </a:p>
      </dsp:txBody>
      <dsp:txXfrm>
        <a:off x="5099549" y="3584969"/>
        <a:ext cx="2950163" cy="1304469"/>
      </dsp:txXfrm>
    </dsp:sp>
    <dsp:sp modelId="{9F0AEDC8-3204-4096-B39A-7A0A2AF2F63E}">
      <dsp:nvSpPr>
        <dsp:cNvPr id="0" name=""/>
        <dsp:cNvSpPr/>
      </dsp:nvSpPr>
      <dsp:spPr>
        <a:xfrm>
          <a:off x="8201977" y="3197976"/>
          <a:ext cx="3589734" cy="138563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A8B33-AA8F-4564-9070-F0E163AE338D}">
      <dsp:nvSpPr>
        <dsp:cNvPr id="0" name=""/>
        <dsp:cNvSpPr/>
      </dsp:nvSpPr>
      <dsp:spPr>
        <a:xfrm>
          <a:off x="9159240" y="3544385"/>
          <a:ext cx="3031331" cy="1385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</a:t>
          </a:r>
          <a:r>
            <a:rPr lang="en-US" sz="2200" kern="1200" dirty="0" err="1"/>
            <a:t>Lightsail</a:t>
          </a:r>
          <a:r>
            <a:rPr lang="en-US" sz="2200" kern="1200" dirty="0"/>
            <a:t> DNS zone</a:t>
          </a:r>
        </a:p>
      </dsp:txBody>
      <dsp:txXfrm>
        <a:off x="9199824" y="3584969"/>
        <a:ext cx="2950163" cy="1304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3.pn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2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14138848" y="4814484"/>
            <a:ext cx="5361019" cy="4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75C7FB"/>
                </a:solidFill>
                <a:latin typeface="Space Mono"/>
              </a:rPr>
              <a:t>DEC 07,2020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16006" y="1302227"/>
            <a:ext cx="8427994" cy="8235652"/>
            <a:chOff x="0" y="0"/>
            <a:chExt cx="11237325" cy="1098086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3350"/>
              <a:ext cx="11237325" cy="779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>
                  <a:solidFill>
                    <a:srgbClr val="FFFFFF"/>
                  </a:solidFill>
                  <a:latin typeface="Muli Bold"/>
                </a:rPr>
                <a:t>AWS Website Hosting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01076"/>
              <a:ext cx="11237325" cy="257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39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rgbClr val="FFFFFF"/>
                  </a:solidFill>
                  <a:latin typeface="Muli Regular"/>
                </a:rPr>
                <a:t>Group 2: </a:t>
              </a:r>
              <a:r>
                <a:rPr lang="en-US" sz="5600" dirty="0" err="1">
                  <a:solidFill>
                    <a:srgbClr val="FFFFFF"/>
                  </a:solidFill>
                  <a:latin typeface="Muli Regular"/>
                </a:rPr>
                <a:t>Y</a:t>
              </a:r>
              <a:r>
                <a:rPr lang="en-US" sz="5600" dirty="0" err="1">
                  <a:solidFill>
                    <a:srgbClr val="FFFFFF"/>
                  </a:solidFill>
                  <a:latin typeface="Muli Regular Bold"/>
                </a:rPr>
                <a:t>unyun</a:t>
              </a:r>
              <a:r>
                <a:rPr lang="en-US" sz="5600" dirty="0">
                  <a:solidFill>
                    <a:srgbClr val="FFFFFF"/>
                  </a:solidFill>
                  <a:latin typeface="Muli Regular Bold"/>
                </a:rPr>
                <a:t> Jiang </a:t>
              </a:r>
              <a:r>
                <a:rPr lang="en-US" sz="5600" dirty="0" err="1">
                  <a:solidFill>
                    <a:srgbClr val="FFFFFF"/>
                  </a:solidFill>
                  <a:latin typeface="Muli Regular Bold"/>
                </a:rPr>
                <a:t>Malikat</a:t>
              </a:r>
              <a:r>
                <a:rPr lang="en-US" sz="5600" dirty="0">
                  <a:solidFill>
                    <a:srgbClr val="FFFFFF"/>
                  </a:solidFill>
                  <a:latin typeface="Muli Regular Bold"/>
                </a:rPr>
                <a:t> Coulibaly 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C0E49-180B-884E-BA62-54F5211A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4" y="3037856"/>
            <a:ext cx="5943600" cy="587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64520-586A-DC49-80DD-DC159434B1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58"/>
          <a:stretch/>
        </p:blipFill>
        <p:spPr>
          <a:xfrm>
            <a:off x="4747067" y="408956"/>
            <a:ext cx="7379368" cy="525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AB45A-8934-3F43-9F96-9E1DDC92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t="4814" r="8889"/>
          <a:stretch/>
        </p:blipFill>
        <p:spPr>
          <a:xfrm>
            <a:off x="12128207" y="3131376"/>
            <a:ext cx="5562600" cy="60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16475" y="829309"/>
            <a:ext cx="9210261" cy="8628382"/>
            <a:chOff x="0" y="0"/>
            <a:chExt cx="3807918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3567345"/>
            </a:xfrm>
            <a:custGeom>
              <a:avLst/>
              <a:gdLst/>
              <a:ahLst/>
              <a:cxnLst/>
              <a:rect l="l" t="t" r="r" b="b"/>
              <a:pathLst>
                <a:path w="3807919" h="3567345">
                  <a:moveTo>
                    <a:pt x="3683458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442885"/>
                  </a:lnTo>
                  <a:cubicBezTo>
                    <a:pt x="3807919" y="3511465"/>
                    <a:pt x="3752038" y="3567345"/>
                    <a:pt x="3683458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34126" y="829832"/>
            <a:ext cx="8925174" cy="8809467"/>
            <a:chOff x="0" y="0"/>
            <a:chExt cx="3690051" cy="2989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2989991"/>
            </a:xfrm>
            <a:custGeom>
              <a:avLst/>
              <a:gdLst/>
              <a:ahLst/>
              <a:cxnLst/>
              <a:rect l="l" t="t" r="r" b="b"/>
              <a:pathLst>
                <a:path w="3690051" h="2989991">
                  <a:moveTo>
                    <a:pt x="3565591" y="2989991"/>
                  </a:moveTo>
                  <a:lnTo>
                    <a:pt x="124460" y="2989991"/>
                  </a:lnTo>
                  <a:cubicBezTo>
                    <a:pt x="55880" y="2989991"/>
                    <a:pt x="0" y="2934111"/>
                    <a:pt x="0" y="28655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65531"/>
                  </a:lnTo>
                  <a:cubicBezTo>
                    <a:pt x="3690051" y="2934111"/>
                    <a:pt x="3634171" y="2989991"/>
                    <a:pt x="3565591" y="2989991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103983" y="1712421"/>
            <a:ext cx="5096476" cy="1744966"/>
            <a:chOff x="-101684" y="-222493"/>
            <a:chExt cx="6795302" cy="2326622"/>
          </a:xfrm>
        </p:grpSpPr>
        <p:sp>
          <p:nvSpPr>
            <p:cNvPr id="9" name="TextBox 9"/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Median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7367" y="3971644"/>
            <a:ext cx="4139866" cy="1367461"/>
            <a:chOff x="0" y="-66675"/>
            <a:chExt cx="5519822" cy="182328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30 minutes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21360" y="4601735"/>
            <a:ext cx="2895592" cy="272185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09284" y="1657496"/>
            <a:ext cx="3307668" cy="208383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3507390"/>
            <a:ext cx="5676900" cy="2046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LightSail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57EE5FCE-5D18-D94E-8E8B-429318C763A5}"/>
              </a:ext>
            </a:extLst>
          </p:cNvPr>
          <p:cNvGrpSpPr/>
          <p:nvPr/>
        </p:nvGrpSpPr>
        <p:grpSpPr>
          <a:xfrm>
            <a:off x="9106132" y="5882113"/>
            <a:ext cx="4139866" cy="1367461"/>
            <a:chOff x="0" y="-66675"/>
            <a:chExt cx="5519822" cy="1823282"/>
          </a:xfrm>
        </p:grpSpPr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23081941-8FBC-B14A-889F-85C06531E073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3-4 dollars at start</a:t>
              </a: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22C9AD10-1533-DE41-AB2E-A6727357F8A4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008694D9-EE31-6441-B468-88B857ABF99F}"/>
              </a:ext>
            </a:extLst>
          </p:cNvPr>
          <p:cNvGrpSpPr/>
          <p:nvPr/>
        </p:nvGrpSpPr>
        <p:grpSpPr>
          <a:xfrm>
            <a:off x="9078901" y="7628437"/>
            <a:ext cx="4139866" cy="1367461"/>
            <a:chOff x="0" y="-66675"/>
            <a:chExt cx="5519822" cy="1823282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9195F3BD-D384-BA46-875B-90323BB2906F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Good</a:t>
              </a: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46412E75-12C5-334C-A3AD-21CC04F379F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482-9BEA-F840-8AFF-9AE438D05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r="45078"/>
          <a:stretch/>
        </p:blipFill>
        <p:spPr>
          <a:xfrm>
            <a:off x="228600" y="876300"/>
            <a:ext cx="80772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95CD-022C-EF45-A2E3-4D0CE5AF1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04970"/>
            <a:ext cx="7277099" cy="41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A295C-39B4-2442-BBD0-B0D730FE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" y="5028712"/>
            <a:ext cx="5848352" cy="4351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D56E1-2366-B044-83D4-238D143D6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33" y="5017193"/>
            <a:ext cx="6553199" cy="4362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94CA0-56D5-D44D-976B-4BAB5AF1A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161" y="5017193"/>
            <a:ext cx="5118100" cy="48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2759" y="299638"/>
            <a:ext cx="1415075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Summary of AWS Amplify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873A9FC6-5748-0E49-97F8-48F11E1746C6}"/>
              </a:ext>
            </a:extLst>
          </p:cNvPr>
          <p:cNvGrpSpPr/>
          <p:nvPr/>
        </p:nvGrpSpPr>
        <p:grpSpPr>
          <a:xfrm>
            <a:off x="2281389" y="2200546"/>
            <a:ext cx="5096476" cy="1744966"/>
            <a:chOff x="-101684" y="-222493"/>
            <a:chExt cx="6795302" cy="2326622"/>
          </a:xfrm>
        </p:grpSpPr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05BCB1AC-A34C-9A40-BC47-D498B1DD4CE5}"/>
                </a:ext>
              </a:extLst>
            </p:cNvPr>
            <p:cNvSpPr txBox="1"/>
            <p:nvPr/>
          </p:nvSpPr>
          <p:spPr>
            <a:xfrm>
              <a:off x="0" y="1489515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Not complex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8F3A3AF-4509-5941-954F-328AF4B7C131}"/>
                </a:ext>
              </a:extLst>
            </p:cNvPr>
            <p:cNvSpPr txBox="1"/>
            <p:nvPr/>
          </p:nvSpPr>
          <p:spPr>
            <a:xfrm>
              <a:off x="-101684" y="-222493"/>
              <a:ext cx="6795302" cy="1773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75C7FB"/>
                  </a:solidFill>
                  <a:latin typeface="Inknut Antiqua Medium"/>
                </a:rPr>
                <a:t>Level of complexity</a:t>
              </a: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BE216F8-59B5-614B-96C5-38DC76314AE1}"/>
              </a:ext>
            </a:extLst>
          </p:cNvPr>
          <p:cNvGrpSpPr/>
          <p:nvPr/>
        </p:nvGrpSpPr>
        <p:grpSpPr>
          <a:xfrm>
            <a:off x="2344773" y="4459769"/>
            <a:ext cx="4139866" cy="1367461"/>
            <a:chOff x="0" y="-66675"/>
            <a:chExt cx="5519822" cy="1823282"/>
          </a:xfrm>
        </p:grpSpPr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21413619-4DEE-CE41-932E-85D434813D02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8-10 minutes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30CAE61-3844-554A-A4E9-14C419E5CB9D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Time spent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9C52478-3FCC-9C44-A395-45A26E7110BD}"/>
              </a:ext>
            </a:extLst>
          </p:cNvPr>
          <p:cNvGrpSpPr/>
          <p:nvPr/>
        </p:nvGrpSpPr>
        <p:grpSpPr>
          <a:xfrm>
            <a:off x="2283538" y="6370238"/>
            <a:ext cx="4139866" cy="1367461"/>
            <a:chOff x="0" y="-66675"/>
            <a:chExt cx="5519822" cy="1823282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76C162E1-F9C0-C342-A5C3-4D2FBDA3AE5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A few  dollars at start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F258AC83-E731-9E41-9819-C15DA87CA865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Cost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4FA8515C-97C8-B04B-B1C5-5EC3D308922E}"/>
              </a:ext>
            </a:extLst>
          </p:cNvPr>
          <p:cNvGrpSpPr/>
          <p:nvPr/>
        </p:nvGrpSpPr>
        <p:grpSpPr>
          <a:xfrm>
            <a:off x="2256307" y="8116562"/>
            <a:ext cx="4139866" cy="1367461"/>
            <a:chOff x="0" y="-66675"/>
            <a:chExt cx="5519822" cy="1823282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5CA9F464-CBD2-0E47-9070-226B4F92E3F6}"/>
                </a:ext>
              </a:extLst>
            </p:cNvPr>
            <p:cNvSpPr txBox="1"/>
            <p:nvPr/>
          </p:nvSpPr>
          <p:spPr>
            <a:xfrm>
              <a:off x="0" y="1141993"/>
              <a:ext cx="5519822" cy="61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dirty="0">
                  <a:latin typeface="Muli Regular"/>
                </a:rPr>
                <a:t>Good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F492660-9C05-B146-8240-8DAEC2984A77}"/>
                </a:ext>
              </a:extLst>
            </p:cNvPr>
            <p:cNvSpPr txBox="1"/>
            <p:nvPr/>
          </p:nvSpPr>
          <p:spPr>
            <a:xfrm>
              <a:off x="0" y="-66675"/>
              <a:ext cx="5519822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75C7FB"/>
                  </a:solidFill>
                  <a:latin typeface="Inknut Antiqua Medium"/>
                </a:rPr>
                <a:t>Performance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4437" y="1028700"/>
            <a:ext cx="10004863" cy="2235712"/>
            <a:chOff x="0" y="0"/>
            <a:chExt cx="6420032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838702" y="1257230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EFFICIENCY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54437" y="3503456"/>
            <a:ext cx="10004863" cy="2235712"/>
            <a:chOff x="0" y="0"/>
            <a:chExt cx="6420032" cy="14346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437" y="4372544"/>
            <a:ext cx="10004863" cy="1366623"/>
            <a:chOff x="0" y="0"/>
            <a:chExt cx="6420032" cy="876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838702" y="3713658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45904"/>
            <a:ext cx="5114437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Overall Summary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50885" y="7437942"/>
            <a:ext cx="1737370" cy="161575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254437" y="5983594"/>
            <a:ext cx="10004863" cy="2235712"/>
            <a:chOff x="0" y="0"/>
            <a:chExt cx="6420032" cy="14346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20033" cy="1434637"/>
            </a:xfrm>
            <a:custGeom>
              <a:avLst/>
              <a:gdLst/>
              <a:ahLst/>
              <a:cxnLst/>
              <a:rect l="l" t="t" r="r" b="b"/>
              <a:pathLst>
                <a:path w="6420033" h="1434637">
                  <a:moveTo>
                    <a:pt x="6295572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1310177"/>
                  </a:lnTo>
                  <a:cubicBezTo>
                    <a:pt x="6420033" y="1378757"/>
                    <a:pt x="6364153" y="1434637"/>
                    <a:pt x="6295572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254437" y="6852683"/>
            <a:ext cx="10004863" cy="1366623"/>
            <a:chOff x="0" y="0"/>
            <a:chExt cx="6420032" cy="876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838702" y="6167096"/>
            <a:ext cx="8700282" cy="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OVERALL PERFORMANCE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54437" y="1897789"/>
            <a:ext cx="10004863" cy="1366623"/>
            <a:chOff x="0" y="0"/>
            <a:chExt cx="6420032" cy="87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20033" cy="876950"/>
            </a:xfrm>
            <a:custGeom>
              <a:avLst/>
              <a:gdLst/>
              <a:ahLst/>
              <a:cxnLst/>
              <a:rect l="l" t="t" r="r" b="b"/>
              <a:pathLst>
                <a:path w="6420033" h="876950">
                  <a:moveTo>
                    <a:pt x="6295572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5572" y="0"/>
                  </a:lnTo>
                  <a:cubicBezTo>
                    <a:pt x="6364153" y="0"/>
                    <a:pt x="6420033" y="55880"/>
                    <a:pt x="6420033" y="124460"/>
                  </a:cubicBezTo>
                  <a:lnTo>
                    <a:pt x="6420033" y="752490"/>
                  </a:lnTo>
                  <a:cubicBezTo>
                    <a:pt x="6420033" y="821070"/>
                    <a:pt x="6364153" y="876950"/>
                    <a:pt x="6295572" y="87695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838702" y="2338707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8702" y="4813462"/>
            <a:ext cx="8700282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S3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38702" y="7062510"/>
            <a:ext cx="8700282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 u="none" dirty="0">
                <a:solidFill>
                  <a:srgbClr val="FFFFFF"/>
                </a:solidFill>
                <a:latin typeface="Muli Regular"/>
              </a:rPr>
              <a:t>AWS Amplify and AWS </a:t>
            </a:r>
            <a:r>
              <a:rPr lang="en-US" sz="2600" u="none" dirty="0" err="1">
                <a:solidFill>
                  <a:srgbClr val="FFFFFF"/>
                </a:solidFill>
                <a:latin typeface="Muli Regular"/>
              </a:rPr>
              <a:t>Lightsail</a:t>
            </a:r>
            <a:endParaRPr lang="en-US" sz="2600" u="none" dirty="0">
              <a:solidFill>
                <a:srgbClr val="FFFFFF"/>
              </a:solidFill>
              <a:latin typeface="Muli Regular"/>
            </a:endParaRP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97893" y="326874"/>
            <a:ext cx="1737370" cy="16157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ABBBAFA-19CA-DF48-BD57-2D4091F3720D}"/>
              </a:ext>
            </a:extLst>
          </p:cNvPr>
          <p:cNvSpPr/>
          <p:nvPr/>
        </p:nvSpPr>
        <p:spPr>
          <a:xfrm>
            <a:off x="5257800" y="4076700"/>
            <a:ext cx="701185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uli Bold"/>
              </a:rPr>
              <a:t>Thank  you </a:t>
            </a:r>
            <a:endParaRPr 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5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52329"/>
            <a:ext cx="5954903" cy="4849547"/>
            <a:chOff x="0" y="0"/>
            <a:chExt cx="7939870" cy="646606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7939870" cy="406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Project Objective Review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21783"/>
              <a:ext cx="6317108" cy="1944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Amazon S3 , Amazon Lightsail,  AWS Amplify Console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89962" y="829571"/>
            <a:ext cx="9210261" cy="7868918"/>
            <a:chOff x="0" y="0"/>
            <a:chExt cx="3807918" cy="325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55289" y="1798639"/>
            <a:ext cx="7082849" cy="6829648"/>
            <a:chOff x="0" y="0"/>
            <a:chExt cx="9443798" cy="91061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6770"/>
              <a:ext cx="9443798" cy="1280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simple static website hosting, serverless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S3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32542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It is for deploying simple website hosting using WordPress, Joomla, Moodle and other.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5980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Lightsail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62085"/>
              <a:ext cx="9443798" cy="1944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Muli Regular"/>
                </a:rPr>
                <a:t>It lets you create Single-Page Applications (SPAs) and allows dynamic interaction with users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085523"/>
              <a:ext cx="9443798" cy="798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AWS Amplify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8290" y="1780249"/>
            <a:ext cx="7741010" cy="1582457"/>
            <a:chOff x="0" y="0"/>
            <a:chExt cx="10321346" cy="2109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23354" y="1028700"/>
            <a:ext cx="7435946" cy="1748736"/>
            <a:chOff x="0" y="0"/>
            <a:chExt cx="5208002" cy="1224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08003" cy="1224783"/>
            </a:xfrm>
            <a:custGeom>
              <a:avLst/>
              <a:gdLst/>
              <a:ahLst/>
              <a:cxnLst/>
              <a:rect l="l" t="t" r="r" b="b"/>
              <a:pathLst>
                <a:path w="5208003" h="1224783">
                  <a:moveTo>
                    <a:pt x="5083542" y="1224783"/>
                  </a:moveTo>
                  <a:lnTo>
                    <a:pt x="124460" y="1224783"/>
                  </a:lnTo>
                  <a:cubicBezTo>
                    <a:pt x="55880" y="1224783"/>
                    <a:pt x="0" y="1168903"/>
                    <a:pt x="0" y="11003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3542" y="0"/>
                  </a:lnTo>
                  <a:cubicBezTo>
                    <a:pt x="5152122" y="0"/>
                    <a:pt x="5208003" y="55880"/>
                    <a:pt x="5208003" y="124460"/>
                  </a:cubicBezTo>
                  <a:lnTo>
                    <a:pt x="5208003" y="1100323"/>
                  </a:lnTo>
                  <a:cubicBezTo>
                    <a:pt x="5208003" y="1168903"/>
                    <a:pt x="5152122" y="1224783"/>
                    <a:pt x="5083542" y="1224783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415866" y="1430640"/>
            <a:ext cx="6141235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Efficiency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290" y="4662937"/>
            <a:ext cx="7741010" cy="1582457"/>
            <a:chOff x="0" y="0"/>
            <a:chExt cx="10321346" cy="21099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23354" y="3958467"/>
            <a:ext cx="5943857" cy="1746500"/>
            <a:chOff x="0" y="0"/>
            <a:chExt cx="4162971" cy="1223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62971" cy="1223217"/>
            </a:xfrm>
            <a:custGeom>
              <a:avLst/>
              <a:gdLst/>
              <a:ahLst/>
              <a:cxnLst/>
              <a:rect l="l" t="t" r="r" b="b"/>
              <a:pathLst>
                <a:path w="4162971" h="1223217">
                  <a:moveTo>
                    <a:pt x="4038510" y="1223217"/>
                  </a:moveTo>
                  <a:lnTo>
                    <a:pt x="124460" y="1223217"/>
                  </a:lnTo>
                  <a:cubicBezTo>
                    <a:pt x="55880" y="1223217"/>
                    <a:pt x="0" y="1167337"/>
                    <a:pt x="0" y="10987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8510" y="0"/>
                  </a:lnTo>
                  <a:cubicBezTo>
                    <a:pt x="4107091" y="0"/>
                    <a:pt x="4162971" y="55880"/>
                    <a:pt x="4162971" y="124460"/>
                  </a:cubicBezTo>
                  <a:lnTo>
                    <a:pt x="4162971" y="1098757"/>
                  </a:lnTo>
                  <a:cubicBezTo>
                    <a:pt x="4162971" y="1167337"/>
                    <a:pt x="4107091" y="1223217"/>
                    <a:pt x="4038510" y="12232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415866" y="4359288"/>
            <a:ext cx="4758834" cy="102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Cost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2285" y="7960503"/>
            <a:ext cx="1383430" cy="128659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9518290" y="7581497"/>
            <a:ext cx="7741010" cy="1582457"/>
            <a:chOff x="0" y="0"/>
            <a:chExt cx="10321346" cy="21099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0321346" cy="2109942"/>
              <a:chOff x="0" y="0"/>
              <a:chExt cx="5421664" cy="11083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421664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5421664" h="1108324">
                    <a:moveTo>
                      <a:pt x="5297203" y="1108324"/>
                    </a:moveTo>
                    <a:lnTo>
                      <a:pt x="124460" y="1108324"/>
                    </a:lnTo>
                    <a:cubicBezTo>
                      <a:pt x="55880" y="1108324"/>
                      <a:pt x="0" y="1052444"/>
                      <a:pt x="0" y="9838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297204" y="0"/>
                    </a:lnTo>
                    <a:cubicBezTo>
                      <a:pt x="5365784" y="0"/>
                      <a:pt x="5421664" y="55880"/>
                      <a:pt x="5421664" y="124460"/>
                    </a:cubicBezTo>
                    <a:lnTo>
                      <a:pt x="5421664" y="983864"/>
                    </a:lnTo>
                    <a:cubicBezTo>
                      <a:pt x="5421664" y="1052444"/>
                      <a:pt x="5365784" y="1108324"/>
                      <a:pt x="5297204" y="11083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022150" y="434021"/>
              <a:ext cx="8524243" cy="1383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1.9 Billion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23354" y="6777451"/>
            <a:ext cx="4920253" cy="1742359"/>
            <a:chOff x="0" y="0"/>
            <a:chExt cx="3446056" cy="12203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46056" cy="1220317"/>
            </a:xfrm>
            <a:custGeom>
              <a:avLst/>
              <a:gdLst/>
              <a:ahLst/>
              <a:cxnLst/>
              <a:rect l="l" t="t" r="r" b="b"/>
              <a:pathLst>
                <a:path w="3446056" h="1220317">
                  <a:moveTo>
                    <a:pt x="3321596" y="1220317"/>
                  </a:moveTo>
                  <a:lnTo>
                    <a:pt x="124460" y="1220317"/>
                  </a:lnTo>
                  <a:cubicBezTo>
                    <a:pt x="55880" y="1220317"/>
                    <a:pt x="0" y="1164437"/>
                    <a:pt x="0" y="10958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21596" y="0"/>
                  </a:lnTo>
                  <a:cubicBezTo>
                    <a:pt x="3390176" y="0"/>
                    <a:pt x="3446056" y="55880"/>
                    <a:pt x="3446056" y="124460"/>
                  </a:cubicBezTo>
                  <a:lnTo>
                    <a:pt x="3446056" y="1095857"/>
                  </a:lnTo>
                  <a:cubicBezTo>
                    <a:pt x="3446056" y="1164437"/>
                    <a:pt x="3390176" y="1220317"/>
                    <a:pt x="3321596" y="122031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415866" y="7027795"/>
            <a:ext cx="3717973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>
                <a:solidFill>
                  <a:srgbClr val="FFFFFF"/>
                </a:solidFill>
                <a:latin typeface="Muli Bold"/>
              </a:rPr>
              <a:t>Overall Performance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46925" y="2860774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COMPLEXITY OF THE PROCESS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6925" y="5774483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THE SERVICE CHARGE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6925" y="8688737"/>
            <a:ext cx="6617188" cy="41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APPEARANCE AND UTILITY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300382"/>
            <a:ext cx="6384183" cy="202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Evaluation Criteria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54284" y="817830"/>
            <a:ext cx="1383430" cy="128659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-5400000">
            <a:off x="16289171" y="7219943"/>
            <a:ext cx="556829" cy="556829"/>
            <a:chOff x="0" y="0"/>
            <a:chExt cx="742438" cy="742438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 rot="-5400000">
            <a:off x="16289171" y="4301383"/>
            <a:ext cx="556829" cy="556829"/>
            <a:chOff x="0" y="0"/>
            <a:chExt cx="742438" cy="742438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 rot="-5400000">
            <a:off x="16289171" y="798718"/>
            <a:ext cx="556829" cy="556829"/>
            <a:chOff x="0" y="0"/>
            <a:chExt cx="742438" cy="742438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10800000">
              <a:off x="0" y="0"/>
              <a:ext cx="742438" cy="742438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1470" y="181470"/>
              <a:ext cx="379498" cy="379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F85A1-F450-5A42-B6DD-AD3621062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" t="9494" r="43982" b="11351"/>
          <a:stretch/>
        </p:blipFill>
        <p:spPr>
          <a:xfrm>
            <a:off x="3886200" y="1943100"/>
            <a:ext cx="9448800" cy="8142534"/>
          </a:xfrm>
          <a:prstGeom prst="rect">
            <a:avLst/>
          </a:prstGeom>
        </p:spPr>
      </p:pic>
      <p:sp>
        <p:nvSpPr>
          <p:cNvPr id="5" name="TextBox 27">
            <a:extLst>
              <a:ext uri="{FF2B5EF4-FFF2-40B4-BE49-F238E27FC236}">
                <a16:creationId xmlns:a16="http://schemas.microsoft.com/office/drawing/2014/main" id="{25472D20-313D-164C-8950-71EA25796198}"/>
              </a:ext>
            </a:extLst>
          </p:cNvPr>
          <p:cNvSpPr txBox="1"/>
          <p:nvPr/>
        </p:nvSpPr>
        <p:spPr>
          <a:xfrm>
            <a:off x="2514600" y="470796"/>
            <a:ext cx="11337758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7199" spc="-71" dirty="0" err="1">
                <a:latin typeface="Muli Bold"/>
              </a:rPr>
              <a:t>Index.html</a:t>
            </a:r>
            <a:endParaRPr lang="en-US" sz="7199" spc="-71" dirty="0">
              <a:latin typeface="Muli Bold"/>
            </a:endParaRPr>
          </a:p>
        </p:txBody>
      </p:sp>
    </p:spTree>
    <p:extLst>
      <p:ext uri="{BB962C8B-B14F-4D97-AF65-F5344CB8AC3E}">
        <p14:creationId xmlns:p14="http://schemas.microsoft.com/office/powerpoint/2010/main" val="371111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1028176"/>
            <a:ext cx="5467466" cy="8229600"/>
            <a:chOff x="0" y="0"/>
            <a:chExt cx="3247482" cy="4888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4888092"/>
            </a:xfrm>
            <a:custGeom>
              <a:avLst/>
              <a:gdLst/>
              <a:ahLst/>
              <a:cxnLst/>
              <a:rect l="l" t="t" r="r" b="b"/>
              <a:pathLst>
                <a:path w="3247482" h="4888092">
                  <a:moveTo>
                    <a:pt x="3123022" y="4888092"/>
                  </a:moveTo>
                  <a:lnTo>
                    <a:pt x="124460" y="4888092"/>
                  </a:lnTo>
                  <a:cubicBezTo>
                    <a:pt x="55880" y="4888092"/>
                    <a:pt x="0" y="4832212"/>
                    <a:pt x="0" y="4763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4763632"/>
                  </a:lnTo>
                  <a:cubicBezTo>
                    <a:pt x="3247482" y="4832212"/>
                    <a:pt x="3191602" y="4888092"/>
                    <a:pt x="3123022" y="4888092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350519" y="1028176"/>
            <a:ext cx="7291256" cy="172471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50519" y="5108803"/>
            <a:ext cx="7291256" cy="1724719"/>
            <a:chOff x="0" y="0"/>
            <a:chExt cx="4393297" cy="1039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981010" y="3068489"/>
            <a:ext cx="7278290" cy="1724719"/>
            <a:chOff x="0" y="0"/>
            <a:chExt cx="4385484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81010" y="7149116"/>
            <a:ext cx="7278290" cy="1724719"/>
            <a:chOff x="0" y="0"/>
            <a:chExt cx="4385484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5484" cy="1039218"/>
            </a:xfrm>
            <a:custGeom>
              <a:avLst/>
              <a:gdLst/>
              <a:ahLst/>
              <a:cxnLst/>
              <a:rect l="l" t="t" r="r" b="b"/>
              <a:pathLst>
                <a:path w="4385484" h="1039218">
                  <a:moveTo>
                    <a:pt x="4261024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1024" y="0"/>
                  </a:lnTo>
                  <a:cubicBezTo>
                    <a:pt x="4329604" y="0"/>
                    <a:pt x="4385484" y="55880"/>
                    <a:pt x="4385484" y="124460"/>
                  </a:cubicBezTo>
                  <a:lnTo>
                    <a:pt x="4385484" y="914758"/>
                  </a:lnTo>
                  <a:cubicBezTo>
                    <a:pt x="4385484" y="983338"/>
                    <a:pt x="4329604" y="1039218"/>
                    <a:pt x="4261024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010" y="1274454"/>
            <a:ext cx="4240718" cy="1233034"/>
            <a:chOff x="0" y="-28575"/>
            <a:chExt cx="5654291" cy="16440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65429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8345"/>
              <a:ext cx="5654291" cy="737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CREATE S3 BUCKET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5176160"/>
            <a:ext cx="6838746" cy="1626181"/>
            <a:chOff x="0" y="0"/>
            <a:chExt cx="9118328" cy="21682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9118328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87870"/>
              <a:ext cx="9118328" cy="1280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Space Mono"/>
                </a:rPr>
                <a:t>CHANGE BUCKET POLICY FOR PUBLIC ACCESS FOR DOMAIN BUCKET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46056" y="7370520"/>
            <a:ext cx="5250920" cy="1167465"/>
            <a:chOff x="0" y="-28575"/>
            <a:chExt cx="7001226" cy="155662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7001226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87870"/>
              <a:ext cx="7001226" cy="64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Space Mono"/>
                </a:rPr>
                <a:t>ENABLE WEBSITE HOSTING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46056" y="3351185"/>
            <a:ext cx="4755620" cy="1182470"/>
            <a:chOff x="0" y="-28575"/>
            <a:chExt cx="6340827" cy="157662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590226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-36">
                  <a:solidFill>
                    <a:srgbClr val="0048CD"/>
                  </a:solidFill>
                  <a:latin typeface="Inknut Antiqua Medium Bold"/>
                </a:rPr>
                <a:t>Step 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87870"/>
              <a:ext cx="6340827" cy="660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Space Mono"/>
                </a:rPr>
                <a:t>UPLOAD WEBSITE PAGE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04762" y="4332436"/>
            <a:ext cx="5735181" cy="104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FFFFFF"/>
                </a:solidFill>
                <a:latin typeface="Muli Bold"/>
              </a:rPr>
              <a:t>AWS S3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746" y="1388471"/>
            <a:ext cx="1181329" cy="100412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0407" y="5584200"/>
            <a:ext cx="1228452" cy="77392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35373" y="3461116"/>
            <a:ext cx="911283" cy="93946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05500" y="7564052"/>
            <a:ext cx="841156" cy="8948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76021F1-6140-A341-BAA8-CB0CB727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647700"/>
            <a:ext cx="5486400" cy="3817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D94FABB-FA98-EA46-85CC-CA997DF4B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07" y="4465499"/>
            <a:ext cx="5791200" cy="3904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D67552-7751-464F-A37E-CD7B5C4AE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02" y="800100"/>
            <a:ext cx="7799651" cy="30072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56FD3A1-48FB-F747-9A93-D65A4116D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4326485"/>
            <a:ext cx="4985180" cy="4550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D5DAE3B-861B-924C-BD8E-3E9F450BF61F}"/>
              </a:ext>
            </a:extLst>
          </p:cNvPr>
          <p:cNvSpPr txBox="1"/>
          <p:nvPr/>
        </p:nvSpPr>
        <p:spPr>
          <a:xfrm>
            <a:off x="5867400" y="887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C7811-15C0-6F4F-9BB2-1A3016E87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7989"/>
            <a:ext cx="6830749" cy="43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361681" y="3123331"/>
            <a:ext cx="4982799" cy="1738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Time spend: 10 minutes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7739" y="6931876"/>
            <a:ext cx="6491445" cy="82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400" dirty="0">
                <a:solidFill>
                  <a:srgbClr val="0048CD"/>
                </a:solidFill>
                <a:latin typeface="Muli Bold"/>
              </a:rPr>
              <a:t>Performance: Fair/Good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72917" y="1761227"/>
            <a:ext cx="2280164" cy="8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5170" dirty="0">
                <a:solidFill>
                  <a:srgbClr val="0048CD"/>
                </a:solidFill>
                <a:latin typeface="Muli Bold"/>
              </a:rPr>
              <a:t>Simple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0929" y="3101889"/>
            <a:ext cx="5922248" cy="204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spc="-71" dirty="0">
                <a:solidFill>
                  <a:srgbClr val="FFFFFF"/>
                </a:solidFill>
                <a:latin typeface="Muli Bold"/>
              </a:rPr>
              <a:t>Summary of  AWS S3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451772"/>
            <a:ext cx="1546363" cy="154636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24" name="Freeform 2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27" name="Freeform 27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29" name="Freeform 29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78646" y="3683586"/>
            <a:ext cx="1767357" cy="136086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72821" y="5364071"/>
            <a:ext cx="1602449" cy="1546363"/>
          </a:xfrm>
          <a:prstGeom prst="rect">
            <a:avLst/>
          </a:prstGeom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id="{96859F70-991F-7F41-BD50-EB45CEB30B1C}"/>
              </a:ext>
            </a:extLst>
          </p:cNvPr>
          <p:cNvSpPr txBox="1"/>
          <p:nvPr/>
        </p:nvSpPr>
        <p:spPr>
          <a:xfrm>
            <a:off x="8716181" y="5270503"/>
            <a:ext cx="5438421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38"/>
              </a:lnSpc>
              <a:spcBef>
                <a:spcPct val="0"/>
              </a:spcBef>
            </a:pPr>
            <a:r>
              <a:rPr lang="en-US" sz="4000" dirty="0">
                <a:solidFill>
                  <a:srgbClr val="0048CD"/>
                </a:solidFill>
                <a:latin typeface="Muli Bold"/>
              </a:rPr>
              <a:t>Cost: pay as needed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5396" y="973328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35396" y="-653511"/>
            <a:ext cx="7224722" cy="68273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050752" y="1826329"/>
            <a:ext cx="6405545" cy="2085509"/>
            <a:chOff x="0" y="0"/>
            <a:chExt cx="8540726" cy="278067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992009"/>
              <a:ext cx="8540726" cy="78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With WordPress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6200"/>
              <a:ext cx="8540726" cy="138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AWS Lightsail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58114" y="749807"/>
            <a:ext cx="6036" cy="65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9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32C8668-CA32-754B-A194-665667A56970}"/>
              </a:ext>
            </a:extLst>
          </p:cNvPr>
          <p:cNvSpPr/>
          <p:nvPr/>
        </p:nvSpPr>
        <p:spPr>
          <a:xfrm>
            <a:off x="609600" y="4226775"/>
            <a:ext cx="15468600" cy="236452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B68E3EF-E8A4-44CD-9463-48D220A28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044576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8B296FC-F673-4D2C-8C03-66309DD57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110023"/>
              </p:ext>
            </p:extLst>
          </p:nvPr>
        </p:nvGraphicFramePr>
        <p:xfrm>
          <a:off x="2755584" y="3792062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28425-9850-BA47-9B70-DA62EEEAE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4191000" cy="237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91E600-D8DE-6F4B-8C38-C08CB57A3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0" y="591824"/>
            <a:ext cx="4795840" cy="4783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5E613-CBAC-BB4F-B349-7F8DB6258D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34760"/>
            <a:ext cx="4592159" cy="4134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A08DC-9D9C-1D45-82E4-A2BA9348E1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2"/>
          <a:stretch/>
        </p:blipFill>
        <p:spPr>
          <a:xfrm>
            <a:off x="13868400" y="1180956"/>
            <a:ext cx="4421046" cy="3962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5AF38-8CFA-484A-982A-03FD589DC1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r="47686"/>
          <a:stretch/>
        </p:blipFill>
        <p:spPr>
          <a:xfrm>
            <a:off x="1295400" y="5688476"/>
            <a:ext cx="6553200" cy="4085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A2CB1D-567A-0743-BE3E-FBCF59AC8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02" y="6210300"/>
            <a:ext cx="6177221" cy="3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3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232</Words>
  <Application>Microsoft Macintosh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Muli Regular Bold</vt:lpstr>
      <vt:lpstr>Inknut Antiqua Medium</vt:lpstr>
      <vt:lpstr>Space Mono</vt:lpstr>
      <vt:lpstr>Calibri</vt:lpstr>
      <vt:lpstr>Arial</vt:lpstr>
      <vt:lpstr>Muli Regular</vt:lpstr>
      <vt:lpstr>Inknut Antiqua Medium Bold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Website Hosting</dc:title>
  <dc:creator>yjiang</dc:creator>
  <cp:lastModifiedBy>Microsoft Office User</cp:lastModifiedBy>
  <cp:revision>18</cp:revision>
  <dcterms:created xsi:type="dcterms:W3CDTF">2006-08-16T00:00:00Z</dcterms:created>
  <dcterms:modified xsi:type="dcterms:W3CDTF">2020-12-07T21:27:11Z</dcterms:modified>
  <dc:identifier>DAEOKepjfV4</dc:identifier>
</cp:coreProperties>
</file>